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8"/>
  </p:notesMasterIdLst>
  <p:sldIdLst>
    <p:sldId id="257" r:id="rId2"/>
    <p:sldId id="296" r:id="rId3"/>
    <p:sldId id="295" r:id="rId4"/>
    <p:sldId id="298" r:id="rId5"/>
    <p:sldId id="297" r:id="rId6"/>
    <p:sldId id="299" r:id="rId7"/>
    <p:sldId id="300" r:id="rId8"/>
    <p:sldId id="292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296"/>
            <p14:sldId id="295"/>
            <p14:sldId id="298"/>
            <p14:sldId id="297"/>
            <p14:sldId id="299"/>
            <p14:sldId id="300"/>
            <p14:sldId id="292"/>
            <p14:sldId id="301"/>
            <p14:sldId id="302"/>
            <p14:sldId id="303"/>
            <p14:sldId id="304"/>
            <p14:sldId id="305"/>
            <p14:sldId id="306"/>
            <p14:sldId id="307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77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https://www.youtube.com/watch?v=zFlmdi8MP0w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34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182" y="1040689"/>
            <a:ext cx="8791575" cy="3409304"/>
          </a:xfrm>
        </p:spPr>
        <p:txBody>
          <a:bodyPr>
            <a:normAutofit/>
          </a:bodyPr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Vertex AI Studio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C3F64-843A-A07E-5BBD-58DDA9C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085" y="281244"/>
            <a:ext cx="3727831" cy="6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39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B9228-60EE-26D4-BFE5-8C944C95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87" y="1199957"/>
            <a:ext cx="9304826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5441C-72F1-D2EF-1131-F42D612B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87" y="784631"/>
            <a:ext cx="9746825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37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1AFC1-4AFC-F5BD-E5D8-F3549E4EA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380736"/>
            <a:ext cx="10013548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0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CB54D-22D8-EC5F-8DDD-42627BCB4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41" y="460753"/>
            <a:ext cx="8748518" cy="59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77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B04F7-07F6-E459-F5D0-F0379F4BF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407408"/>
            <a:ext cx="9015241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8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FA6B5-2EFF-4C9F-C4BB-045A7A9B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753" y="597924"/>
            <a:ext cx="5936494" cy="56621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7FEDE4-12B3-637F-A8DD-D85AA61206A8}"/>
              </a:ext>
            </a:extLst>
          </p:cNvPr>
          <p:cNvSpPr/>
          <p:nvPr/>
        </p:nvSpPr>
        <p:spPr>
          <a:xfrm>
            <a:off x="3685953" y="4047455"/>
            <a:ext cx="4706680" cy="90554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1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F27F1-8656-3A75-C02F-448FAA6E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329"/>
            <a:ext cx="12192000" cy="476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6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84D51-89F0-6D12-6FB2-41D2B1BB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236"/>
            <a:ext cx="12192000" cy="28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7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AF80C-7BE7-134D-04B5-EAB0B47C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" y="1363801"/>
            <a:ext cx="11758679" cy="413039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FC06625-CBE6-EAC1-C39A-A737A12C2EBC}"/>
              </a:ext>
            </a:extLst>
          </p:cNvPr>
          <p:cNvSpPr/>
          <p:nvPr/>
        </p:nvSpPr>
        <p:spPr>
          <a:xfrm rot="16200000">
            <a:off x="7648353" y="2062717"/>
            <a:ext cx="1169582" cy="76554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3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C2820-1679-EB19-3C3F-D34E65BB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65" y="0"/>
            <a:ext cx="8965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4C188-4104-54E2-A5FD-3D3C1E84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323" y="708424"/>
            <a:ext cx="6843353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D23CB-225B-0D38-E928-D2F5E0E5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38" y="940854"/>
            <a:ext cx="9045724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9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60F21-EB8F-2D5B-703D-AE80644E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97" y="540769"/>
            <a:ext cx="7453006" cy="57764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841F80-6425-C61C-5DE4-AE0E679458B2}"/>
              </a:ext>
            </a:extLst>
          </p:cNvPr>
          <p:cNvSpPr/>
          <p:nvPr/>
        </p:nvSpPr>
        <p:spPr>
          <a:xfrm>
            <a:off x="2395870" y="5528930"/>
            <a:ext cx="2232837" cy="73719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80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4968</TotalTime>
  <Words>29</Words>
  <Application>Microsoft Office PowerPoint</Application>
  <PresentationFormat>Widescreen</PresentationFormat>
  <Paragraphs>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Google cloud Introduction to Vertex AI Studio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generative ai overview</dc:title>
  <dc:creator>Zain Naboulsi</dc:creator>
  <cp:lastModifiedBy>Zain Naboulsi</cp:lastModifiedBy>
  <cp:revision>18</cp:revision>
  <dcterms:created xsi:type="dcterms:W3CDTF">2024-06-30T01:37:58Z</dcterms:created>
  <dcterms:modified xsi:type="dcterms:W3CDTF">2024-08-25T23:02:16Z</dcterms:modified>
</cp:coreProperties>
</file>